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15 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36:  </a:t>
            </a: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personaje</a:t>
            </a:r>
            <a:r>
              <a:rPr lang="en-US" dirty="0" smtClean="0"/>
              <a:t> principal de la </a:t>
            </a:r>
            <a:r>
              <a:rPr lang="en-US" dirty="0" err="1" smtClean="0"/>
              <a:t>pelicula</a:t>
            </a:r>
            <a:r>
              <a:rPr lang="en-US" dirty="0" smtClean="0"/>
              <a:t> “Goal: The Dream Begins”?</a:t>
            </a:r>
          </a:p>
          <a:p>
            <a:pPr marL="0" indent="0">
              <a:buNone/>
            </a:pPr>
            <a:r>
              <a:rPr lang="en-US" dirty="0" err="1" smtClean="0"/>
              <a:t>Actividades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Leer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 del </a:t>
            </a:r>
            <a:r>
              <a:rPr lang="en-US" dirty="0" err="1" smtClean="0"/>
              <a:t>paquete</a:t>
            </a:r>
            <a:r>
              <a:rPr lang="en-US" dirty="0" smtClean="0"/>
              <a:t> </a:t>
            </a:r>
            <a:r>
              <a:rPr lang="en-US" dirty="0" err="1" smtClean="0"/>
              <a:t>distribuido</a:t>
            </a:r>
            <a:endParaRPr lang="en-US" dirty="0" smtClean="0"/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primera</a:t>
            </a:r>
            <a:r>
              <a:rPr lang="en-US" dirty="0" smtClean="0"/>
              <a:t> parte de la </a:t>
            </a:r>
            <a:r>
              <a:rPr lang="en-US" dirty="0" err="1" smtClean="0"/>
              <a:t>pelicula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Toma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r>
              <a:rPr lang="en-US" dirty="0" smtClean="0"/>
              <a:t> de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crees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o </a:t>
            </a:r>
            <a:r>
              <a:rPr lang="en-US" dirty="0" err="1" smtClean="0"/>
              <a:t>interesante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la </a:t>
            </a:r>
            <a:r>
              <a:rPr lang="en-US" dirty="0" err="1" smtClean="0"/>
              <a:t>pelicula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smtClean="0"/>
              <a:t> 1-9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801 La fecha es el 15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2</cp:revision>
  <dcterms:created xsi:type="dcterms:W3CDTF">2014-12-15T19:13:06Z</dcterms:created>
  <dcterms:modified xsi:type="dcterms:W3CDTF">2014-12-15T20:10:50Z</dcterms:modified>
</cp:coreProperties>
</file>